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Comfortaa-regular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5a554db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5a554db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mailto:asociacion.solidaria.local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hyperlink" Target="http://asoli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49525" y="25724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236797">
            <a:off x="2306348" y="9912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-225199">
            <a:off x="2526221" y="1364958"/>
            <a:ext cx="4083358" cy="24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Informática básica</a:t>
            </a:r>
            <a:endParaRPr b="1" sz="3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para mayores</a:t>
            </a:r>
            <a:endParaRPr b="1" sz="3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ASOLID</a:t>
            </a:r>
            <a:endParaRPr sz="28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4352">
            <a:off x="2942300" y="3201188"/>
            <a:ext cx="1181375" cy="7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-63675" y="24964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248241">
            <a:off x="875781" y="1318603"/>
            <a:ext cx="3621738" cy="328244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2810">
            <a:off x="1256899" y="1556001"/>
            <a:ext cx="2859479" cy="256919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4"/>
          <p:cNvSpPr/>
          <p:nvPr/>
        </p:nvSpPr>
        <p:spPr>
          <a:xfrm rot="237379">
            <a:off x="4023835" y="1541517"/>
            <a:ext cx="4195899" cy="266886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En colaboración con la biblioteca José Hierro de Usera, ASOLID crea un espacio para que las personas mayores del barrio ganen autonomía y seguridad en su relación con las nuevas tecnologías.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70866">
            <a:off x="3118264" y="415936"/>
            <a:ext cx="1998781" cy="1206439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56600" y="24823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1311804">
            <a:off x="577522" y="884819"/>
            <a:ext cx="3707354" cy="225764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12938">
            <a:off x="705100" y="1042712"/>
            <a:ext cx="3452202" cy="1941864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81" name="Google Shape;81;p15"/>
          <p:cNvSpPr/>
          <p:nvPr/>
        </p:nvSpPr>
        <p:spPr>
          <a:xfrm rot="225">
            <a:off x="3525475" y="1512352"/>
            <a:ext cx="4575000" cy="2963100"/>
          </a:xfrm>
          <a:prstGeom prst="roundRect">
            <a:avLst>
              <a:gd fmla="val 0" name="adj"/>
            </a:avLst>
          </a:prstGeom>
          <a:solidFill>
            <a:srgbClr val="D9EAD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0000" marR="343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Desde ASOLID ofrecemos ayuda a los mayores del barrio que necesitan un espacio para aprender nociones de </a:t>
            </a: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informática básica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, que les ayude a acceder a internet, a comunicarse y a realizar trámites de forma segura y relajada, minimizando el rechazo o el miedo a las nuevas tecnologías.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926617">
            <a:off x="5583300" y="1788596"/>
            <a:ext cx="2263322" cy="258851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El curso es gratuito y voluntario, pero se requiere un compromiso de regularidad en la asistencia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6"/>
          <p:cNvSpPr/>
          <p:nvPr/>
        </p:nvSpPr>
        <p:spPr>
          <a:xfrm rot="-706458">
            <a:off x="1122607" y="867603"/>
            <a:ext cx="4195886" cy="2963374"/>
          </a:xfrm>
          <a:prstGeom prst="roundRect">
            <a:avLst>
              <a:gd fmla="val 0" name="adj"/>
            </a:avLst>
          </a:prstGeom>
          <a:solidFill>
            <a:srgbClr val="FFE59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mfortaa"/>
                <a:ea typeface="Comfortaa"/>
                <a:cs typeface="Comfortaa"/>
                <a:sym typeface="Comfortaa"/>
              </a:rPr>
              <a:t>El curso de Informática básica va dirigido a mayores del barrio de Usera, que quieran aprender a comunicarse en los nuevos lenguajes basados en las actuales tecnologías.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rot="-585981">
            <a:off x="366381" y="425544"/>
            <a:ext cx="2983538" cy="1410662"/>
          </a:xfrm>
          <a:prstGeom prst="roundRect">
            <a:avLst>
              <a:gd fmla="val 0" name="adj"/>
            </a:avLst>
          </a:prstGeom>
          <a:solidFill>
            <a:srgbClr val="EA999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Grupos reducidos (máximo 10 personas)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855350" y="1585600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rot="240690">
            <a:off x="2675588" y="1769190"/>
            <a:ext cx="4378427" cy="1436021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18720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Todos los Jueves de 18:30 a 19:30h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18720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durante 10 semanas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/>
          <p:nvPr/>
        </p:nvSpPr>
        <p:spPr>
          <a:xfrm rot="-336">
            <a:off x="5886050" y="3420855"/>
            <a:ext cx="3073200" cy="1308000"/>
          </a:xfrm>
          <a:prstGeom prst="roundRect">
            <a:avLst>
              <a:gd fmla="val 0" name="adj"/>
            </a:avLst>
          </a:prstGeom>
          <a:solidFill>
            <a:srgbClr val="CFE2F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Biblioteca José Hierro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Avda. Rafaela Ybarra 43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35375" y="25389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Comfortaa"/>
                <a:ea typeface="Comfortaa"/>
                <a:cs typeface="Comfortaa"/>
                <a:sym typeface="Comfortaa"/>
              </a:rPr>
              <a:t>Información e inscripciones: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Teléfono</a:t>
            </a:r>
            <a: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 919 041 469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Correo electrónico</a:t>
            </a:r>
            <a: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deberán indicar nombre, dirección o teléfono de contacto y motivación para participar en el programa.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1300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asociacion.solidaria.local@gmail.com</a:t>
            </a:r>
            <a:endParaRPr sz="1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3106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0" y="-6944"/>
            <a:ext cx="9144000" cy="2569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 rot="-254022">
            <a:off x="2686530" y="1722085"/>
            <a:ext cx="3771090" cy="2016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latin typeface="Comfortaa"/>
                <a:ea typeface="Comfortaa"/>
                <a:cs typeface="Comfortaa"/>
                <a:sym typeface="Comfortaa"/>
              </a:rPr>
              <a:t>¡¡Te esperamos!</a:t>
            </a:r>
            <a:r>
              <a:rPr lang="es" sz="3300"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6719">
            <a:off x="3819764" y="712436"/>
            <a:ext cx="1998781" cy="1206439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119" name="Google Shape;119;p19"/>
          <p:cNvSpPr txBox="1"/>
          <p:nvPr/>
        </p:nvSpPr>
        <p:spPr>
          <a:xfrm>
            <a:off x="238225" y="4497375"/>
            <a:ext cx="885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Asociación ASOLID - Nº registro 39725, </a:t>
            </a:r>
            <a:r>
              <a:rPr lang="es" sz="1000">
                <a:latin typeface="Comfortaa"/>
                <a:ea typeface="Comfortaa"/>
                <a:cs typeface="Comfortaa"/>
                <a:sym typeface="Comfortaa"/>
              </a:rPr>
              <a:t>de conformidad con lo previsto en el capítulo V de la Ley Orgánica 1/2002, de 22 de marzo, en el Registro de Asociaciones de la Comunidad de Madrid, Sección primera. </a:t>
            </a:r>
            <a:r>
              <a:rPr lang="e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http://asolid.org</a:t>
            </a:r>
            <a:r>
              <a:rPr lang="es" sz="1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